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5461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marL="0" indent="15240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marL="0" indent="15240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jenterprises.com/Product.php?productid=MFJ-4115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hyperlink" Target="http://www.amazon.com/s/?_encoding=UTF8&amp;camp=1789&amp;creative=390957&amp;field-keywords=sla%20battery&amp;linkCode=ur2&amp;rh=i%3Aelectronics%2Ck%3Asla%20battery&amp;sprefix=sla%20b%2Celectronics&amp;tag=dillonallen-20&amp;url=search-alias%3Delectronic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9tax.com/Slim%20Jim%20Info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mazon.com/gp/product/B0045EQUBK/ref=as_li_ss_tl?ie=UTF8&amp;camp=1789&amp;creative=390957&amp;creativeASIN=B0045EQUBK&amp;linkCode=as2&amp;tag=dillonallen-2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494000"/>
            <a:ext cx="7772400" cy="299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Affordable “All-in-one”</a:t>
            </a:r>
          </a:p>
          <a:p>
            <a:pPr>
              <a:buNone/>
            </a:pPr>
            <a:r>
              <a:rPr lang="en" i="1"/>
              <a:t>Portable, Mobile, and Self-Contained Operations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3691700"/>
            <a:ext cx="7772400" cy="86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</a:t>
            </a:r>
            <a:r>
              <a:rPr lang="en" sz="3000"/>
              <a:t>for Local/Regional Emergencies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do you mean, not in my POV?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From the Missouri State ARES page following the Joplin MO Tornado Outbreak:</a:t>
            </a:r>
          </a:p>
          <a:p>
            <a:endParaRPr lang="en" sz="1800"/>
          </a:p>
          <a:p>
            <a:pPr lvl="0" rtl="0">
              <a:buNone/>
            </a:pPr>
            <a:r>
              <a:rPr lang="en" sz="2400"/>
              <a:t>“While getting volunteers to help in Joplin to support the CERT teams as well as the SATERN group a frequent problem arose. 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/>
              <a:t>I would get an email listing all the “stuff” a person had — Securely mounted in their vehicle but </a:t>
            </a:r>
            <a:r>
              <a:rPr lang="en" sz="2400" b="1" i="1"/>
              <a:t>nothing </a:t>
            </a:r>
            <a:r>
              <a:rPr lang="en" sz="2400" i="1"/>
              <a:t>that was field deployable. Unfortunately, that person could not be used</a:t>
            </a:r>
            <a:r>
              <a:rPr lang="en" sz="2400"/>
              <a:t>.”</a:t>
            </a:r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B7B7B7"/>
                </a:solidFill>
              </a:rPr>
              <a:t>What do you mean, not in my POV?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200"/>
              <a:t>
</a:t>
            </a:r>
            <a:r>
              <a:rPr lang="en" sz="2400" i="1"/>
              <a:t>“We needed people that had a mobile that could be taken into a SATERN supply truck and plugged in to the cigarette lighter and stick a mag mount on the vehicle.</a:t>
            </a:r>
          </a:p>
          <a:p>
            <a:pPr lvl="0" rtl="0">
              <a:buNone/>
            </a:pPr>
            <a:r>
              <a:rPr lang="en" sz="2400" i="1"/>
              <a:t> 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/>
              <a:t>Or a handheld w/extra batteries to walk the debris field with a CERT team. You don’t always get to use your personal vehicle</a:t>
            </a:r>
            <a:r>
              <a:rPr lang="en" sz="2400"/>
              <a:t>.”</a:t>
            </a:r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And a little more recently...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
</a:t>
            </a:r>
          </a:p>
          <a:p>
            <a:endParaRPr lang="en" sz="1200"/>
          </a:p>
          <a:p>
            <a:pPr lvl="0" rtl="0">
              <a:lnSpc>
                <a:spcPct val="115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Two Dedicated Hams spent the better part of four days </a:t>
            </a:r>
          </a:p>
          <a:p>
            <a:pPr lvl="0" rtl="0">
              <a:lnSpc>
                <a:spcPct val="115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in the parking lot of the Estes Park (CO) Fire Department (</a:t>
            </a:r>
            <a:r>
              <a:rPr lang="en" sz="2400" i="1"/>
              <a:t>inside their cars</a:t>
            </a:r>
            <a:r>
              <a:rPr lang="en" sz="2400"/>
              <a:t>) handling health and welfare traffic, using radios on VHF and UHF frequencies designed for local area communications.</a:t>
            </a:r>
          </a:p>
          <a:p>
            <a:endParaRPr lang="en" sz="2400"/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Where would you rather spend 4 days?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38525" y="11345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                 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81075" y="1915700"/>
            <a:ext cx="3084349" cy="241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800575" y="1915700"/>
            <a:ext cx="3270399" cy="241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All-In-One, GoBox, EMCOMM Box, etc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There are countless variations.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Cost can range from less than $50 to more than a New 4x4 Pickup.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For this evenings examples, Low Cost and Simplicity are top priority!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VHF/UHF All-In One for local Op’s.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Most Ham Operators have working spare gear collecting dust on a shelf or in a drawer.</a:t>
            </a:r>
          </a:p>
          <a:p>
            <a:endParaRPr lang="en"/>
          </a:p>
          <a:p>
            <a:pPr>
              <a:buNone/>
            </a:pPr>
            <a:r>
              <a:rPr lang="en"/>
              <a:t>Let’s see how we can put that gear back in service!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VHF/UHF All-In-One for Local Op’s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Spare Rig:</a:t>
            </a:r>
            <a:br>
              <a:rPr lang="en"/>
            </a:br>
            <a:r>
              <a:rPr lang="en"/>
              <a:t>Kenwood TM-231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Container:</a:t>
            </a:r>
          </a:p>
          <a:p>
            <a:pPr lvl="0" rtl="0">
              <a:buNone/>
            </a:pPr>
            <a:r>
              <a:rPr lang="en"/>
              <a:t>Plano 1612 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2"/>
          </p:nvPr>
        </p:nvSpPr>
        <p:spPr>
          <a:xfrm>
            <a:off x="4692273" y="1121425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
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607325" y="1550050"/>
            <a:ext cx="3994500" cy="286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VHF/UHF All-In-One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4953001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On-Board           Power Sources:</a:t>
            </a:r>
          </a:p>
          <a:p>
            <a:endParaRPr lang="en" sz="2800" dirty="0"/>
          </a:p>
          <a:p>
            <a:pPr lvl="0" rtl="0">
              <a:buNone/>
            </a:pPr>
            <a:r>
              <a:rPr lang="en" sz="2800" dirty="0" smtClean="0">
                <a:hlinkClick r:id="rId3"/>
              </a:rPr>
              <a:t>MFJ 4115 </a:t>
            </a:r>
            <a:r>
              <a:rPr lang="en" sz="2800" dirty="0" smtClean="0"/>
              <a:t>-12v </a:t>
            </a:r>
            <a:r>
              <a:rPr lang="en" sz="2800" dirty="0"/>
              <a:t>Power Supply</a:t>
            </a:r>
          </a:p>
          <a:p>
            <a:endParaRPr lang="en" sz="2800" dirty="0"/>
          </a:p>
          <a:p>
            <a:pPr>
              <a:buNone/>
            </a:pPr>
            <a:r>
              <a:rPr lang="en" sz="2800" dirty="0"/>
              <a:t>7.5 Ah </a:t>
            </a:r>
            <a:r>
              <a:rPr lang="en" sz="2800" dirty="0">
                <a:hlinkClick r:id="rId4"/>
              </a:rPr>
              <a:t>12v SLA </a:t>
            </a:r>
            <a:r>
              <a:rPr lang="en" sz="2000" dirty="0">
                <a:hlinkClick r:id="rId4"/>
              </a:rPr>
              <a:t>Battery</a:t>
            </a:r>
            <a:endParaRPr lang="en" sz="2000" dirty="0"/>
          </a:p>
        </p:txBody>
      </p:sp>
      <p:sp>
        <p:nvSpPr>
          <p:cNvPr id="173" name="Shape 17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
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486400" y="1563325"/>
            <a:ext cx="3048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46112" y="227325"/>
            <a:ext cx="6251776" cy="4688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VHF/UHF All-In-One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u="sng" dirty="0"/>
              <a:t>Antennas to pack</a:t>
            </a:r>
            <a:r>
              <a:rPr lang="en" sz="1800" dirty="0"/>
              <a:t>:</a:t>
            </a:r>
          </a:p>
          <a:p>
            <a:endParaRPr lang="en" sz="1800" dirty="0"/>
          </a:p>
          <a:p>
            <a:pPr lvl="0" rtl="0">
              <a:buNone/>
            </a:pPr>
            <a:r>
              <a:rPr lang="en" sz="2400" dirty="0">
                <a:solidFill>
                  <a:srgbClr val="FF0000"/>
                </a:solidFill>
                <a:hlinkClick r:id="rId3"/>
              </a:rPr>
              <a:t>N9TAX Roll-up JPole</a:t>
            </a:r>
            <a:endParaRPr lang="en" sz="2400" dirty="0">
              <a:solidFill>
                <a:srgbClr val="FF0000"/>
              </a:solidFill>
            </a:endParaRPr>
          </a:p>
          <a:p>
            <a:endParaRPr lang="en" sz="2400" dirty="0"/>
          </a:p>
          <a:p>
            <a:pPr>
              <a:buNone/>
            </a:pPr>
            <a:r>
              <a:rPr lang="en" sz="2400" dirty="0">
                <a:hlinkClick r:id="rId4"/>
              </a:rPr>
              <a:t>Tram Dual Band Mag </a:t>
            </a:r>
            <a:r>
              <a:rPr lang="en" sz="2400" dirty="0" smtClean="0">
                <a:hlinkClick r:id="rId4"/>
              </a:rPr>
              <a:t>Mount</a:t>
            </a:r>
            <a:endParaRPr lang="en" sz="2400" dirty="0"/>
          </a:p>
        </p:txBody>
      </p:sp>
      <p:sp>
        <p:nvSpPr>
          <p:cNvPr id="186" name="Shape 18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u="sng" dirty="0"/>
              <a:t>More 12v Power Options</a:t>
            </a:r>
            <a:r>
              <a:rPr lang="en" sz="1800" dirty="0"/>
              <a:t>:</a:t>
            </a:r>
          </a:p>
          <a:p>
            <a:endParaRPr lang="en" sz="1800" dirty="0"/>
          </a:p>
          <a:p>
            <a:pPr lvl="0" rtl="0">
              <a:buNone/>
            </a:pPr>
            <a:r>
              <a:rPr lang="en" sz="1800" dirty="0"/>
              <a:t>Long Power cable w/ Clips for External 12v </a:t>
            </a:r>
          </a:p>
          <a:p>
            <a:endParaRPr lang="en" sz="1800" dirty="0"/>
          </a:p>
          <a:p>
            <a:pPr lvl="0" rtl="0">
              <a:buNone/>
            </a:pPr>
            <a:r>
              <a:rPr lang="en" sz="1800" dirty="0"/>
              <a:t>Battery </a:t>
            </a:r>
            <a:r>
              <a:rPr lang="en" sz="1800" dirty="0" smtClean="0"/>
              <a:t>Tender or Charger</a:t>
            </a:r>
            <a:endParaRPr lang="en" sz="1800" dirty="0"/>
          </a:p>
          <a:p>
            <a:endParaRPr lang="en" sz="1800" dirty="0"/>
          </a:p>
          <a:p>
            <a:pPr>
              <a:buNone/>
            </a:pPr>
            <a:r>
              <a:rPr lang="en" sz="1800" dirty="0"/>
              <a:t>Anderson Power Poles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an All-In-One….?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It’s a Portable “Unit” that allows the following:</a:t>
            </a:r>
          </a:p>
          <a:p>
            <a:endParaRPr lang="en"/>
          </a:p>
          <a:p>
            <a:pPr>
              <a:buNone/>
            </a:pPr>
            <a:r>
              <a:rPr lang="en"/>
              <a:t>1. ability to operate from AC mains, internal battery, or external DC power.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500" dirty="0"/>
              <a:t>
</a:t>
            </a:r>
            <a:r>
              <a:rPr lang="en" sz="2000" dirty="0"/>
              <a:t>Utilizes simple to operate spare rig.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Small Footprint to save space.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Redundant power options.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Portable for Mobile use.  Stable for Base use.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Virtually Self-Contained</a:t>
            </a:r>
          </a:p>
          <a:p>
            <a:endParaRPr lang="en" sz="2000" dirty="0"/>
          </a:p>
          <a:p>
            <a:endParaRPr lang="en" sz="2000" dirty="0"/>
          </a:p>
        </p:txBody>
      </p:sp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VHF/UHF All-In-One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Local Clubs &amp; Individuals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" dirty="0"/>
              <a:t>We’ve seen that there is a need for Portable/Mobile gear.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For a Minimal Investment a Club/Group could build a few All-In-One boxes to be used if needed in an Emergency or local function.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Individuals could utilize spare gear to outfit for future use.</a:t>
            </a:r>
          </a:p>
          <a:p>
            <a:endParaRPr lang="en" sz="2000" dirty="0"/>
          </a:p>
          <a:p>
            <a:endParaRPr lang="en" sz="2000" dirty="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Local Clubs &amp; Individuals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" u="sng" dirty="0"/>
              <a:t>Future training topics could include</a:t>
            </a:r>
            <a:r>
              <a:rPr lang="en" sz="2000" dirty="0"/>
              <a:t>: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Assembling “All-In-One” units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Building Roll-up JPole Antennas</a:t>
            </a:r>
          </a:p>
          <a:p>
            <a:endParaRPr lang="en" sz="2000" dirty="0"/>
          </a:p>
          <a:p>
            <a:pPr lvl="0" rtl="0">
              <a:buNone/>
            </a:pPr>
            <a:r>
              <a:rPr lang="en" sz="2000" dirty="0"/>
              <a:t>Incorporating Digital Modes to the All-In-One</a:t>
            </a:r>
          </a:p>
          <a:p>
            <a:endParaRPr lang="en" sz="2000" dirty="0"/>
          </a:p>
          <a:p>
            <a:pPr>
              <a:buNone/>
            </a:pPr>
            <a:r>
              <a:rPr lang="en" sz="2000" dirty="0"/>
              <a:t>Field Testing Units (Repeaters/Simplex)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000"/>
              <a:t>What about HF?-Yep, we can do that too!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</p:txBody>
      </p:sp>
      <p:pic>
        <p:nvPicPr>
          <p:cNvPr id="211" name="Shape 2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71725" y="1200137"/>
            <a:ext cx="4400550" cy="33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an All-In-One…?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2. provide everything needed for emergency communications (EMCOMM) in one container. </a:t>
            </a:r>
          </a:p>
          <a:p>
            <a:endParaRPr lang="en"/>
          </a:p>
          <a:p>
            <a:pPr>
              <a:buNone/>
            </a:pPr>
            <a:r>
              <a:rPr lang="en"/>
              <a:t>3. capable of providing a reasonable amount of battery power (~24hrs EMCOMM).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an All-In-One…?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4. modular design which could later incorporate additional/different radios or other features. </a:t>
            </a:r>
          </a:p>
          <a:p>
            <a:endParaRPr lang="en"/>
          </a:p>
          <a:p>
            <a:pPr>
              <a:buNone/>
            </a:pPr>
            <a:r>
              <a:rPr lang="en"/>
              <a:t>5. support for power receptacles for other equipment, e.g. GPS, APRS, cell phone charger, etc.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an All-In-One…?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>
              <a:buNone/>
            </a:pPr>
            <a:r>
              <a:rPr lang="en"/>
              <a:t>6. </a:t>
            </a:r>
            <a:r>
              <a:rPr lang="en" i="1"/>
              <a:t>Weatherproof</a:t>
            </a:r>
            <a:r>
              <a:rPr lang="en"/>
              <a:t> to the extent that it could be transported in light rain in the back of a pickup truck.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an All-In-One…?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1. ability to operate from AC mains, internal battery, or external DC power.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2. provide everything needed for emergency communications (EMCOMM) in one container.</a:t>
            </a:r>
          </a:p>
          <a:p>
            <a:pPr lvl="0" rtl="0">
              <a:buNone/>
            </a:pPr>
            <a:r>
              <a:rPr lang="en" sz="1800"/>
              <a:t>3. capable of providing a reasonable amount of battery power 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(~24hrs EMCOMM).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4. modular design which could later incorporate additional/different radios or other features.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5. support for power receptacles for other equipment, e.g. GPS, APRS, cell phone charger, etc.</a:t>
            </a:r>
          </a:p>
          <a:p>
            <a:pPr>
              <a:buNone/>
            </a:pPr>
            <a:r>
              <a:rPr lang="en" sz="1800"/>
              <a:t>6. </a:t>
            </a:r>
            <a:r>
              <a:rPr lang="en" sz="1800" i="1"/>
              <a:t>Weatherproof</a:t>
            </a:r>
            <a:r>
              <a:rPr lang="en" sz="1800"/>
              <a:t> to the extent that it could be transported in light rain in the back of a pickup truck.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Who needs an all-in-one?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Local Clubs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ARES/RACES groups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(almost) Every Ham Radio Operator.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Why an All-In-One…?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/>
              <a:t>All sorts of Emergencies could require communications help from a local Amateur, Radio Club or ARES/RACES group.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Why an All-In-One…?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 shack full of gear may not be helpful “in the field” if you can’t tote it along.</a:t>
            </a:r>
          </a:p>
          <a:p>
            <a:endParaRPr lang="en"/>
          </a:p>
          <a:p>
            <a:pPr>
              <a:buNone/>
            </a:pPr>
            <a:r>
              <a:rPr lang="en"/>
              <a:t>A nice mobile rig may be great to have in your POV, but may not be of use if needed in another ride.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otlight">
  <a:themeElements>
    <a:clrScheme name="Custom 2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FFC000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620</Words>
  <Application>Microsoft Office PowerPoint</Application>
  <PresentationFormat>On-screen Show (16:9)</PresentationFormat>
  <Paragraphs>120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spotlight</vt:lpstr>
      <vt:lpstr>Affordable “All-in-one” Portable, Mobile, and Self-Contained Operations</vt:lpstr>
      <vt:lpstr>What is an All-In-One….?</vt:lpstr>
      <vt:lpstr>What is an All-In-One…?</vt:lpstr>
      <vt:lpstr>What is an All-In-One…?</vt:lpstr>
      <vt:lpstr>What is an All-In-One…?</vt:lpstr>
      <vt:lpstr>What is an All-In-One…?</vt:lpstr>
      <vt:lpstr>Who needs an all-in-one?</vt:lpstr>
      <vt:lpstr>Why an All-In-One…?</vt:lpstr>
      <vt:lpstr>Why an All-In-One…?</vt:lpstr>
      <vt:lpstr>What do you mean, not in my POV?</vt:lpstr>
      <vt:lpstr>What do you mean, not in my POV?</vt:lpstr>
      <vt:lpstr>And a little more recently...</vt:lpstr>
      <vt:lpstr>Where would you rather spend 4 days?</vt:lpstr>
      <vt:lpstr>All-In-One, GoBox, EMCOMM Box, etc</vt:lpstr>
      <vt:lpstr>VHF/UHF All-In One for local Op’s.</vt:lpstr>
      <vt:lpstr>VHF/UHF All-In-One for Local Op’s</vt:lpstr>
      <vt:lpstr>VHF/UHF All-In-One</vt:lpstr>
      <vt:lpstr>PowerPoint Presentation</vt:lpstr>
      <vt:lpstr>VHF/UHF All-In-One</vt:lpstr>
      <vt:lpstr>VHF/UHF All-In-One</vt:lpstr>
      <vt:lpstr>Local Clubs &amp; Individuals</vt:lpstr>
      <vt:lpstr>Local Clubs &amp; Individuals</vt:lpstr>
      <vt:lpstr>What about HF?-Yep, we can do that too!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Affordable “All-in-one” Portable, Mobile, and Self-Contained Operations</dc:title>
  <dc:creator>Allen, Dillon</dc:creator>
  <cp:lastModifiedBy>Dillon Allen</cp:lastModifiedBy>
  <cp:revision>4</cp:revision>
  <dcterms:modified xsi:type="dcterms:W3CDTF">2014-02-03T04:07:43Z</dcterms:modified>
</cp:coreProperties>
</file>